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30275213" cy="42803763"/>
  <p:notesSz cx="6799263" cy="99298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81" userDrawn="1">
          <p15:clr>
            <a:srgbClr val="A4A3A4"/>
          </p15:clr>
        </p15:guide>
        <p15:guide id="2" pos="953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7C01"/>
    <a:srgbClr val="465F9D"/>
    <a:srgbClr val="0084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33" autoAdjust="0"/>
    <p:restoredTop sz="94660"/>
  </p:normalViewPr>
  <p:slideViewPr>
    <p:cSldViewPr snapToGrid="0">
      <p:cViewPr>
        <p:scale>
          <a:sx n="22" d="100"/>
          <a:sy n="22" d="100"/>
        </p:scale>
        <p:origin x="3208" y="56"/>
      </p:cViewPr>
      <p:guideLst>
        <p:guide orient="horz" pos="13481"/>
        <p:guide pos="9535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6" d="100"/>
          <a:sy n="86" d="100"/>
        </p:scale>
        <p:origin x="3880" y="6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oneTexte 10"/>
          <p:cNvSpPr txBox="1"/>
          <p:nvPr/>
        </p:nvSpPr>
        <p:spPr>
          <a:xfrm>
            <a:off x="1042895" y="1151802"/>
            <a:ext cx="51531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>
                <a:solidFill>
                  <a:schemeClr val="bg1"/>
                </a:solidFill>
              </a:rPr>
              <a:t>Journées Nationales Maison Sport-Santé 2024 </a:t>
            </a:r>
          </a:p>
        </p:txBody>
      </p:sp>
    </p:spTree>
    <p:extLst>
      <p:ext uri="{BB962C8B-B14F-4D97-AF65-F5344CB8AC3E}">
        <p14:creationId xmlns:p14="http://schemas.microsoft.com/office/powerpoint/2010/main" val="4188660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1342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533DF5-0592-4BE7-B5EB-5B928B7C2CE4}" type="datetimeFigureOut">
              <a:rPr lang="fr-FR" smtClean="0"/>
              <a:t>17/02/2026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214563" y="1241425"/>
            <a:ext cx="2370137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927" y="4778722"/>
            <a:ext cx="5439410" cy="3909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1342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D1F95D-2260-482D-AFB7-9C7250FB3D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90000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507730" rtl="0" eaLnBrk="1" latinLnBrk="0" hangingPunct="1">
      <a:defRPr sz="4603" kern="1200">
        <a:solidFill>
          <a:schemeClr val="tx1"/>
        </a:solidFill>
        <a:latin typeface="+mn-lt"/>
        <a:ea typeface="+mn-ea"/>
        <a:cs typeface="+mn-cs"/>
      </a:defRPr>
    </a:lvl1pPr>
    <a:lvl2pPr marL="1753865" algn="l" defTabSz="3507730" rtl="0" eaLnBrk="1" latinLnBrk="0" hangingPunct="1">
      <a:defRPr sz="4603" kern="1200">
        <a:solidFill>
          <a:schemeClr val="tx1"/>
        </a:solidFill>
        <a:latin typeface="+mn-lt"/>
        <a:ea typeface="+mn-ea"/>
        <a:cs typeface="+mn-cs"/>
      </a:defRPr>
    </a:lvl2pPr>
    <a:lvl3pPr marL="3507730" algn="l" defTabSz="3507730" rtl="0" eaLnBrk="1" latinLnBrk="0" hangingPunct="1">
      <a:defRPr sz="4603" kern="1200">
        <a:solidFill>
          <a:schemeClr val="tx1"/>
        </a:solidFill>
        <a:latin typeface="+mn-lt"/>
        <a:ea typeface="+mn-ea"/>
        <a:cs typeface="+mn-cs"/>
      </a:defRPr>
    </a:lvl3pPr>
    <a:lvl4pPr marL="5261595" algn="l" defTabSz="3507730" rtl="0" eaLnBrk="1" latinLnBrk="0" hangingPunct="1">
      <a:defRPr sz="4603" kern="1200">
        <a:solidFill>
          <a:schemeClr val="tx1"/>
        </a:solidFill>
        <a:latin typeface="+mn-lt"/>
        <a:ea typeface="+mn-ea"/>
        <a:cs typeface="+mn-cs"/>
      </a:defRPr>
    </a:lvl4pPr>
    <a:lvl5pPr marL="7015460" algn="l" defTabSz="3507730" rtl="0" eaLnBrk="1" latinLnBrk="0" hangingPunct="1">
      <a:defRPr sz="4603" kern="1200">
        <a:solidFill>
          <a:schemeClr val="tx1"/>
        </a:solidFill>
        <a:latin typeface="+mn-lt"/>
        <a:ea typeface="+mn-ea"/>
        <a:cs typeface="+mn-cs"/>
      </a:defRPr>
    </a:lvl5pPr>
    <a:lvl6pPr marL="8769325" algn="l" defTabSz="3507730" rtl="0" eaLnBrk="1" latinLnBrk="0" hangingPunct="1">
      <a:defRPr sz="4603" kern="1200">
        <a:solidFill>
          <a:schemeClr val="tx1"/>
        </a:solidFill>
        <a:latin typeface="+mn-lt"/>
        <a:ea typeface="+mn-ea"/>
        <a:cs typeface="+mn-cs"/>
      </a:defRPr>
    </a:lvl6pPr>
    <a:lvl7pPr marL="10523190" algn="l" defTabSz="3507730" rtl="0" eaLnBrk="1" latinLnBrk="0" hangingPunct="1">
      <a:defRPr sz="4603" kern="1200">
        <a:solidFill>
          <a:schemeClr val="tx1"/>
        </a:solidFill>
        <a:latin typeface="+mn-lt"/>
        <a:ea typeface="+mn-ea"/>
        <a:cs typeface="+mn-cs"/>
      </a:defRPr>
    </a:lvl7pPr>
    <a:lvl8pPr marL="12277054" algn="l" defTabSz="3507730" rtl="0" eaLnBrk="1" latinLnBrk="0" hangingPunct="1">
      <a:defRPr sz="4603" kern="1200">
        <a:solidFill>
          <a:schemeClr val="tx1"/>
        </a:solidFill>
        <a:latin typeface="+mn-lt"/>
        <a:ea typeface="+mn-ea"/>
        <a:cs typeface="+mn-cs"/>
      </a:defRPr>
    </a:lvl8pPr>
    <a:lvl9pPr marL="14030919" algn="l" defTabSz="3507730" rtl="0" eaLnBrk="1" latinLnBrk="0" hangingPunct="1">
      <a:defRPr sz="460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2185" y="8197886"/>
            <a:ext cx="24505920" cy="3069772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7ECA4840-DC68-4565-A684-17F1D673527C}" type="datetimeFigureOut">
              <a:rPr lang="fr-FR" smtClean="0"/>
              <a:t>17/02/2026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028663" y="39999328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7129D702-E71E-4579-B03B-8E48EF9C6C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7512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2185" y="8197886"/>
            <a:ext cx="24505920" cy="3069772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7ECA4840-DC68-4565-A684-17F1D673527C}" type="datetimeFigureOut">
              <a:rPr lang="fr-FR" smtClean="0"/>
              <a:t>17/02/2026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0028663" y="39999328"/>
            <a:ext cx="10217884" cy="2278904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/>
          <a:lstStyle/>
          <a:p>
            <a:fld id="{7129D702-E71E-4579-B03B-8E48EF9C6C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25930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45707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6" r:id="rId2"/>
  </p:sldLayoutIdLst>
  <p:txStyles>
    <p:titleStyle>
      <a:lvl1pPr algn="ctr" defTabSz="3027487" rtl="0" eaLnBrk="1" latinLnBrk="0" hangingPunct="1">
        <a:lnSpc>
          <a:spcPct val="90000"/>
        </a:lnSpc>
        <a:spcBef>
          <a:spcPct val="0"/>
        </a:spcBef>
        <a:buNone/>
        <a:defRPr sz="5000" b="1" kern="1200">
          <a:solidFill>
            <a:sysClr val="windowText" lastClr="000000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Placeholder 1">
            <a:extLst>
              <a:ext uri="{FF2B5EF4-FFF2-40B4-BE49-F238E27FC236}">
                <a16:creationId xmlns:a16="http://schemas.microsoft.com/office/drawing/2014/main" id="{56C6C6F1-0CBD-2DEA-ACCE-7254A4F4AB7D}"/>
              </a:ext>
            </a:extLst>
          </p:cNvPr>
          <p:cNvSpPr txBox="1">
            <a:spLocks/>
          </p:cNvSpPr>
          <p:nvPr/>
        </p:nvSpPr>
        <p:spPr>
          <a:xfrm>
            <a:off x="1632030" y="8533166"/>
            <a:ext cx="23072010" cy="3069772"/>
          </a:xfrm>
          <a:prstGeom prst="rect">
            <a:avLst/>
          </a:prstGeom>
          <a:ln>
            <a:solidFill>
              <a:srgbClr val="F17C0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302748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000" b="1" kern="1200">
                <a:solidFill>
                  <a:sysClr val="windowText" lastClr="00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fr-FR" i="1" dirty="0"/>
              <a:t>Contexte</a:t>
            </a:r>
            <a:br>
              <a:rPr lang="fr-FR" i="1" dirty="0"/>
            </a:br>
            <a:r>
              <a:rPr lang="fr-FR" i="1" dirty="0"/>
              <a:t>Introduction</a:t>
            </a:r>
            <a:br>
              <a:rPr lang="fr-FR" i="1" dirty="0"/>
            </a:br>
            <a:r>
              <a:rPr lang="fr-FR" i="1" dirty="0"/>
              <a:t>Brève description du projet</a:t>
            </a:r>
            <a:endParaRPr lang="en-US" i="1" dirty="0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353D972B-4E2C-341F-6E0F-ADED9CDA3D6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944" y="0"/>
            <a:ext cx="6806030" cy="4011755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F5CA0819-E4F5-7C53-F8E7-781A4B3CA95E}"/>
              </a:ext>
            </a:extLst>
          </p:cNvPr>
          <p:cNvSpPr>
            <a:spLocks/>
          </p:cNvSpPr>
          <p:nvPr/>
        </p:nvSpPr>
        <p:spPr>
          <a:xfrm>
            <a:off x="1632031" y="4333451"/>
            <a:ext cx="27008838" cy="3381030"/>
          </a:xfrm>
          <a:prstGeom prst="rect">
            <a:avLst/>
          </a:prstGeom>
          <a:solidFill>
            <a:srgbClr val="F17C01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600" b="1" dirty="0">
                <a:latin typeface="Arial" panose="020B0604020202020204" pitchFamily="34" charset="0"/>
                <a:cs typeface="Arial" panose="020B0604020202020204" pitchFamily="34" charset="0"/>
              </a:rPr>
              <a:t>TITRE DU POSTER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F5C9C17-7F61-B1D2-E4B9-35C84BFD91C3}"/>
              </a:ext>
            </a:extLst>
          </p:cNvPr>
          <p:cNvSpPr>
            <a:spLocks/>
          </p:cNvSpPr>
          <p:nvPr/>
        </p:nvSpPr>
        <p:spPr>
          <a:xfrm>
            <a:off x="1580819" y="36048817"/>
            <a:ext cx="27060049" cy="3069772"/>
          </a:xfrm>
          <a:prstGeom prst="rect">
            <a:avLst/>
          </a:prstGeom>
          <a:solidFill>
            <a:srgbClr val="465F9D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360000" tIns="360000" rIns="360000" bIns="360000" rtlCol="0" anchor="ctr"/>
          <a:lstStyle/>
          <a:p>
            <a:pPr algn="ctr"/>
            <a:r>
              <a:rPr lang="fr-FR" sz="4000" b="1" dirty="0">
                <a:latin typeface="Arial" panose="020B0604020202020204" pitchFamily="34" charset="0"/>
                <a:cs typeface="Arial" panose="020B0604020202020204" pitchFamily="34" charset="0"/>
              </a:rPr>
              <a:t>Créateur/</a:t>
            </a:r>
            <a:r>
              <a:rPr lang="fr-FR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trice</a:t>
            </a:r>
            <a:r>
              <a:rPr lang="fr-FR" sz="4000" b="1" dirty="0">
                <a:latin typeface="Arial" panose="020B0604020202020204" pitchFamily="34" charset="0"/>
                <a:cs typeface="Arial" panose="020B0604020202020204" pitchFamily="34" charset="0"/>
              </a:rPr>
              <a:t> du poster</a:t>
            </a:r>
          </a:p>
          <a:p>
            <a:pPr algn="ctr"/>
            <a:r>
              <a:rPr lang="fr-FR" sz="4000" b="1" dirty="0">
                <a:latin typeface="Arial" panose="020B0604020202020204" pitchFamily="34" charset="0"/>
                <a:cs typeface="Arial" panose="020B0604020202020204" pitchFamily="34" charset="0"/>
              </a:rPr>
              <a:t>Contact </a:t>
            </a:r>
          </a:p>
          <a:p>
            <a:pPr algn="ctr"/>
            <a:r>
              <a:rPr lang="fr-FR" sz="4000" b="1" dirty="0">
                <a:latin typeface="Arial" panose="020B0604020202020204" pitchFamily="34" charset="0"/>
                <a:cs typeface="Arial" panose="020B0604020202020204" pitchFamily="34" charset="0"/>
              </a:rPr>
              <a:t>Réseaux sociaux MSS </a:t>
            </a:r>
          </a:p>
        </p:txBody>
      </p:sp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06ED70F1-DA51-598F-6BE3-4ADE66BC20DF}"/>
              </a:ext>
            </a:extLst>
          </p:cNvPr>
          <p:cNvSpPr txBox="1">
            <a:spLocks/>
          </p:cNvSpPr>
          <p:nvPr/>
        </p:nvSpPr>
        <p:spPr>
          <a:xfrm>
            <a:off x="2081420" y="7699320"/>
            <a:ext cx="26112371" cy="821288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ctr" defTabSz="302748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0100" b="1" kern="1200">
                <a:solidFill>
                  <a:sysClr val="windowText" lastClr="00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fr-FR" sz="4000" dirty="0">
                <a:solidFill>
                  <a:srgbClr val="F17C01"/>
                </a:solidFill>
              </a:rPr>
              <a:t>Journées Nationales des Maisons Sport-Santé - 25 &amp; 26 juin 2026</a:t>
            </a:r>
            <a:endParaRPr lang="en-US" sz="4000" dirty="0">
              <a:solidFill>
                <a:srgbClr val="F17C0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0717F42-DEE9-2DE6-DEB1-0EC7F541B311}"/>
              </a:ext>
            </a:extLst>
          </p:cNvPr>
          <p:cNvSpPr>
            <a:spLocks/>
          </p:cNvSpPr>
          <p:nvPr/>
        </p:nvSpPr>
        <p:spPr>
          <a:xfrm>
            <a:off x="24949003" y="8520608"/>
            <a:ext cx="3667816" cy="3069772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5000" dirty="0">
                <a:solidFill>
                  <a:sysClr val="windowText" lastClr="000000"/>
                </a:solidFill>
              </a:rPr>
              <a:t>Logo de </a:t>
            </a:r>
          </a:p>
          <a:p>
            <a:pPr algn="ctr"/>
            <a:r>
              <a:rPr lang="fr-FR" sz="5000" dirty="0">
                <a:solidFill>
                  <a:sysClr val="windowText" lastClr="000000"/>
                </a:solidFill>
              </a:rPr>
              <a:t>votre MSS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C97D0B0-82FF-5F7B-7389-E8F002D568FB}"/>
              </a:ext>
            </a:extLst>
          </p:cNvPr>
          <p:cNvSpPr>
            <a:spLocks/>
          </p:cNvSpPr>
          <p:nvPr/>
        </p:nvSpPr>
        <p:spPr>
          <a:xfrm>
            <a:off x="1580819" y="12115800"/>
            <a:ext cx="13556787" cy="23622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488AA71-1B32-095E-58BD-1B3ED6E7EACA}"/>
              </a:ext>
            </a:extLst>
          </p:cNvPr>
          <p:cNvSpPr>
            <a:spLocks/>
          </p:cNvSpPr>
          <p:nvPr/>
        </p:nvSpPr>
        <p:spPr>
          <a:xfrm>
            <a:off x="15790753" y="22021800"/>
            <a:ext cx="12826066" cy="13716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Texte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3581DA7-7289-9A2B-EC5C-6AA515477817}"/>
              </a:ext>
            </a:extLst>
          </p:cNvPr>
          <p:cNvSpPr>
            <a:spLocks/>
          </p:cNvSpPr>
          <p:nvPr/>
        </p:nvSpPr>
        <p:spPr>
          <a:xfrm>
            <a:off x="15790753" y="12115800"/>
            <a:ext cx="12826066" cy="9286081"/>
          </a:xfrm>
          <a:prstGeom prst="rect">
            <a:avLst/>
          </a:prstGeom>
          <a:solidFill>
            <a:srgbClr val="465F9D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4000" dirty="0">
                <a:latin typeface="Arial" panose="020B0604020202020204" pitchFamily="34" charset="0"/>
                <a:cs typeface="Arial" panose="020B0604020202020204" pitchFamily="34" charset="0"/>
              </a:rPr>
              <a:t>Image</a:t>
            </a:r>
          </a:p>
        </p:txBody>
      </p:sp>
      <p:grpSp>
        <p:nvGrpSpPr>
          <p:cNvPr id="7" name="Groupe 6">
            <a:extLst>
              <a:ext uri="{FF2B5EF4-FFF2-40B4-BE49-F238E27FC236}">
                <a16:creationId xmlns:a16="http://schemas.microsoft.com/office/drawing/2014/main" id="{073ED931-1552-064C-0AA5-D6B9BD9DEBCE}"/>
              </a:ext>
            </a:extLst>
          </p:cNvPr>
          <p:cNvGrpSpPr/>
          <p:nvPr/>
        </p:nvGrpSpPr>
        <p:grpSpPr>
          <a:xfrm>
            <a:off x="1881394" y="4600575"/>
            <a:ext cx="3890755" cy="2828925"/>
            <a:chOff x="1881394" y="4600575"/>
            <a:chExt cx="3890755" cy="2828925"/>
          </a:xfrm>
        </p:grpSpPr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9E952C36-1D25-04FA-4441-EDF24E6C7CA1}"/>
                </a:ext>
              </a:extLst>
            </p:cNvPr>
            <p:cNvSpPr/>
            <p:nvPr/>
          </p:nvSpPr>
          <p:spPr>
            <a:xfrm>
              <a:off x="1881394" y="4600575"/>
              <a:ext cx="3890755" cy="282892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pic>
          <p:nvPicPr>
            <p:cNvPr id="14" name="Image 13">
              <a:extLst>
                <a:ext uri="{FF2B5EF4-FFF2-40B4-BE49-F238E27FC236}">
                  <a16:creationId xmlns:a16="http://schemas.microsoft.com/office/drawing/2014/main" id="{70217CC0-6968-9213-BDA6-E07B29F4B15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2100455" y="4851913"/>
              <a:ext cx="3372321" cy="2345962"/>
            </a:xfrm>
            <a:prstGeom prst="rect">
              <a:avLst/>
            </a:prstGeom>
          </p:spPr>
        </p:pic>
      </p:grpSp>
      <p:sp>
        <p:nvSpPr>
          <p:cNvPr id="17" name="Title Placeholder 1">
            <a:extLst>
              <a:ext uri="{FF2B5EF4-FFF2-40B4-BE49-F238E27FC236}">
                <a16:creationId xmlns:a16="http://schemas.microsoft.com/office/drawing/2014/main" id="{2CBC0897-3F44-5197-70AD-BC0578CE6F2C}"/>
              </a:ext>
            </a:extLst>
          </p:cNvPr>
          <p:cNvSpPr txBox="1"/>
          <p:nvPr/>
        </p:nvSpPr>
        <p:spPr>
          <a:xfrm>
            <a:off x="1580818" y="39276337"/>
            <a:ext cx="27060049" cy="18900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ctr" defTabSz="302748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0100" b="1" kern="1200">
                <a:solidFill>
                  <a:sysClr val="windowText" lastClr="00000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5000" dirty="0"/>
              <a:t>Zone logos partenaires</a:t>
            </a:r>
            <a:endParaRPr lang="en-US" sz="5000" dirty="0"/>
          </a:p>
        </p:txBody>
      </p:sp>
    </p:spTree>
    <p:extLst>
      <p:ext uri="{BB962C8B-B14F-4D97-AF65-F5344CB8AC3E}">
        <p14:creationId xmlns:p14="http://schemas.microsoft.com/office/powerpoint/2010/main" val="351496513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MSS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FF8021"/>
      </a:accent1>
      <a:accent2>
        <a:srgbClr val="00B0F0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275</TotalTime>
  <Words>41</Words>
  <Application>Microsoft Macintosh PowerPoint</Application>
  <PresentationFormat>Personnalisé</PresentationFormat>
  <Paragraphs>12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Arial</vt:lpstr>
      <vt:lpstr>Calibri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Leidy Culma</dc:creator>
  <cp:lastModifiedBy>Microsoft Office User</cp:lastModifiedBy>
  <cp:revision>20</cp:revision>
  <dcterms:created xsi:type="dcterms:W3CDTF">2024-02-26T15:22:13Z</dcterms:created>
  <dcterms:modified xsi:type="dcterms:W3CDTF">2026-02-17T09:51:49Z</dcterms:modified>
</cp:coreProperties>
</file>